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4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827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90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58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45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464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73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33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560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86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174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046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A45E1-9262-4650-A2A3-D7FEE4E6CC25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CC74A-CDBF-4050-B8C6-027C2BA48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624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85730" y="1988840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Работы по плитному ростверку многофункционального здания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0671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Анатолий Гольцев</dc:creator>
  <cp:lastModifiedBy>Анатолий Гольцев</cp:lastModifiedBy>
  <cp:revision>1</cp:revision>
  <dcterms:created xsi:type="dcterms:W3CDTF">2019-09-26T07:17:26Z</dcterms:created>
  <dcterms:modified xsi:type="dcterms:W3CDTF">2019-09-26T07:19:17Z</dcterms:modified>
</cp:coreProperties>
</file>